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4236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4314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8734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65300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4804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6799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2087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3917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4974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6814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4002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4844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6824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3467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1560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3943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726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B4758D-ED90-49D7-B44D-96DC689C5B11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010A9F3-F523-47BD-A69C-20E9E20C7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50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905070" y="2056222"/>
            <a:ext cx="10316327" cy="2544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>
                <a:schemeClr val="tx1"/>
              </a:buClr>
              <a:buSzTx/>
              <a:tabLst/>
            </a:pPr>
            <a:r>
              <a:rPr lang="ru-RU" altLang="ru-RU" sz="4000" b="1" dirty="0">
                <a:solidFill>
                  <a:srgbClr val="000000"/>
                </a:solidFill>
                <a:latin typeface="-apple-system"/>
                <a:ea typeface="+mn-ea"/>
                <a:cs typeface="+mn-cs"/>
              </a:rPr>
              <a:t>Что известно о введении единой </a:t>
            </a:r>
            <a:br>
              <a:rPr lang="ru-RU" altLang="ru-RU" sz="4000" b="1" dirty="0">
                <a:solidFill>
                  <a:srgbClr val="000000"/>
                </a:solidFill>
                <a:latin typeface="-apple-system"/>
                <a:ea typeface="+mn-ea"/>
                <a:cs typeface="+mn-cs"/>
              </a:rPr>
            </a:br>
            <a:r>
              <a:rPr lang="ru-RU" altLang="ru-RU" sz="4000" b="1" dirty="0">
                <a:solidFill>
                  <a:srgbClr val="000000"/>
                </a:solidFill>
                <a:latin typeface="-apple-system"/>
                <a:ea typeface="+mn-ea"/>
                <a:cs typeface="+mn-cs"/>
              </a:rPr>
              <a:t>системы образования в школах </a:t>
            </a:r>
            <a:br>
              <a:rPr lang="ru-RU" altLang="ru-RU" sz="4000" b="1" dirty="0">
                <a:solidFill>
                  <a:srgbClr val="000000"/>
                </a:solidFill>
                <a:latin typeface="-apple-system"/>
                <a:ea typeface="+mn-ea"/>
                <a:cs typeface="+mn-cs"/>
              </a:rPr>
            </a:br>
            <a:r>
              <a:rPr lang="ru-RU" altLang="ru-RU" sz="4000" b="1" dirty="0">
                <a:solidFill>
                  <a:srgbClr val="000000"/>
                </a:solidFill>
                <a:latin typeface="-apple-system"/>
                <a:ea typeface="+mn-ea"/>
                <a:cs typeface="+mn-cs"/>
              </a:rPr>
              <a:t>с 1 сентября?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0909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578076"/>
            <a:ext cx="10363826" cy="4837471"/>
          </a:xfrm>
        </p:spPr>
        <p:txBody>
          <a:bodyPr/>
          <a:lstStyle/>
          <a:p>
            <a:pPr algn="ctr"/>
            <a:r>
              <a:rPr lang="ru-RU" sz="4000" dirty="0">
                <a:solidFill>
                  <a:srgbClr val="000000"/>
                </a:solidFill>
                <a:latin typeface="-apple-system"/>
              </a:rPr>
              <a:t>С 1 сентября 2023 года во всех школах России введут новый стандарт образования</a:t>
            </a:r>
            <a:r>
              <a:rPr lang="ru-RU" sz="4000" dirty="0" smtClean="0">
                <a:solidFill>
                  <a:srgbClr val="000000"/>
                </a:solidFill>
                <a:latin typeface="-apple-system"/>
              </a:rPr>
              <a:t>.</a:t>
            </a:r>
            <a:endParaRPr lang="ru-RU" sz="4000" dirty="0">
              <a:solidFill>
                <a:srgbClr val="000000"/>
              </a:solidFill>
              <a:latin typeface="-apple-system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155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06130"/>
            <a:ext cx="10363826" cy="5353664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ru-RU" sz="2400" dirty="0">
                <a:solidFill>
                  <a:srgbClr val="000000"/>
                </a:solidFill>
                <a:latin typeface="-apple-system"/>
              </a:rPr>
              <a:t>С нового </a:t>
            </a:r>
            <a:r>
              <a:rPr lang="ru-RU" sz="2400" dirty="0" smtClean="0">
                <a:solidFill>
                  <a:srgbClr val="000000"/>
                </a:solidFill>
                <a:latin typeface="-apple-system"/>
              </a:rPr>
              <a:t>учебного года все школы переведут на единую программу. До этого школы разрабатывали учебные программы самостоятельно, ориентируясь на федеральный государственный образовательный стандарт (ФГОС).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131026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69528" y="1762408"/>
            <a:ext cx="10363826" cy="3424107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ru-RU" sz="2400" dirty="0">
                <a:solidFill>
                  <a:srgbClr val="000000"/>
                </a:solidFill>
                <a:latin typeface="-apple-system"/>
              </a:rPr>
              <a:t>Единая </a:t>
            </a:r>
            <a:r>
              <a:rPr lang="ru-RU" sz="2400" dirty="0">
                <a:solidFill>
                  <a:srgbClr val="000000"/>
                </a:solidFill>
                <a:latin typeface="-apple-system"/>
              </a:rPr>
              <a:t>образовательная программа будет включать в себя учебный план, календарный учебный график, рабочие программы по предметам и план воспитательной </a:t>
            </a:r>
            <a:r>
              <a:rPr lang="ru-RU" sz="2400" dirty="0" smtClean="0">
                <a:solidFill>
                  <a:srgbClr val="000000"/>
                </a:solidFill>
                <a:latin typeface="-apple-system"/>
              </a:rPr>
              <a:t>работы.</a:t>
            </a:r>
            <a:endParaRPr lang="ru-RU" sz="2400" dirty="0">
              <a:solidFill>
                <a:srgbClr val="000000"/>
              </a:solidFill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6291232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28522" y="1983634"/>
            <a:ext cx="10363826" cy="3424107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>
                <a:solidFill>
                  <a:srgbClr val="000000"/>
                </a:solidFill>
                <a:latin typeface="-apple-system"/>
              </a:rPr>
              <a:t>Как изменится школьная программа?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15067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40032" y="1703415"/>
            <a:ext cx="10363826" cy="342410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200000"/>
              </a:lnSpc>
              <a:spcAft>
                <a:spcPts val="1500"/>
              </a:spcAft>
            </a:pPr>
            <a:r>
              <a:rPr lang="ru-RU" sz="2400" dirty="0">
                <a:solidFill>
                  <a:srgbClr val="000000"/>
                </a:solidFill>
                <a:latin typeface="-apple-system"/>
              </a:rPr>
              <a:t>В соответствии с единым стандартом, в средней школе обязательными для использования станут программы по русскому языку, литературе, истории, обществознанию, географии и ОБЖ. Это позволит утвердить базовый уровень, ниже которого в образовательных учреждениях опускаться не смогут.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9896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87515" y="1732912"/>
            <a:ext cx="10363826" cy="3424107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450"/>
              </a:spcBef>
              <a:spcAft>
                <a:spcPts val="1500"/>
              </a:spcAft>
            </a:pPr>
            <a:r>
              <a:rPr lang="ru-RU" sz="2800" dirty="0">
                <a:solidFill>
                  <a:srgbClr val="0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начальной школе появится одна для всех программа по русскому языку, литературному чтению и окружающему миру.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69687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43271" y="1688666"/>
            <a:ext cx="10363826" cy="3424107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450"/>
              </a:spcBef>
              <a:spcAft>
                <a:spcPts val="1500"/>
              </a:spcAft>
            </a:pPr>
            <a:r>
              <a:rPr lang="ru-RU" sz="2800" dirty="0">
                <a:solidFill>
                  <a:srgbClr val="0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10–11-е классы в школах будут профильными. Старшеклассники будут изучать углубленно минимум два предмета по своему профилю.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9997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94620"/>
            <a:ext cx="10363826" cy="504394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spcBef>
                <a:spcPts val="3150"/>
              </a:spcBef>
              <a:spcAft>
                <a:spcPts val="600"/>
              </a:spcAft>
              <a:buNone/>
            </a:pPr>
            <a:r>
              <a:rPr lang="ru-RU" sz="3600" b="1" dirty="0">
                <a:solidFill>
                  <a:srgbClr val="0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каким учебникам будет проходить обучение?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450"/>
              </a:spcBef>
              <a:spcAft>
                <a:spcPts val="1500"/>
              </a:spcAft>
            </a:pPr>
            <a:r>
              <a:rPr lang="ru-RU" sz="3000" dirty="0">
                <a:solidFill>
                  <a:srgbClr val="0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Заказ на разработку учебников (в комплекте с учебными пособиями) будет осуществлять </a:t>
            </a:r>
            <a:r>
              <a:rPr lang="ru-RU" sz="3000" dirty="0" err="1">
                <a:solidFill>
                  <a:srgbClr val="0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000" dirty="0">
                <a:solidFill>
                  <a:srgbClr val="000000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России. Министерство будет утверждать авторский коллектив учебников, а исключительные права на них будут принадлежать РФ. Сразу менять учебники школам не придется — законом установлен переходный период в пять лет.</a:t>
            </a:r>
            <a:endParaRPr lang="ru-RU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u-RU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9865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10000">
        <p15:prstTrans prst="pageCurlDouble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21</TotalTime>
  <Words>208</Words>
  <Application>Microsoft Office PowerPoint</Application>
  <PresentationFormat>Широкоэкранный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-apple-system</vt:lpstr>
      <vt:lpstr>Arial</vt:lpstr>
      <vt:lpstr>Calibri</vt:lpstr>
      <vt:lpstr>Helvetica</vt:lpstr>
      <vt:lpstr>Times New Roman</vt:lpstr>
      <vt:lpstr>Tw Cen MT</vt:lpstr>
      <vt:lpstr>Капля</vt:lpstr>
      <vt:lpstr>Что известно о введении единой  системы образования в школах  с 1 сентября?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известно о введении единой  системы образования в школах  с 1 сентября? </dc:title>
  <dc:creator>зам по УР</dc:creator>
  <cp:lastModifiedBy>зам по УР</cp:lastModifiedBy>
  <cp:revision>3</cp:revision>
  <dcterms:created xsi:type="dcterms:W3CDTF">2023-04-17T13:10:00Z</dcterms:created>
  <dcterms:modified xsi:type="dcterms:W3CDTF">2023-04-17T13:31:59Z</dcterms:modified>
</cp:coreProperties>
</file>