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959" r:id="rId6"/>
    <p:sldMasterId id="2147483971" r:id="rId7"/>
    <p:sldMasterId id="2147483983" r:id="rId8"/>
    <p:sldMasterId id="2147483995" r:id="rId9"/>
    <p:sldMasterId id="2147484007" r:id="rId10"/>
    <p:sldMasterId id="2147484019" r:id="rId11"/>
    <p:sldMasterId id="2147484031" r:id="rId12"/>
  </p:sldMasterIdLst>
  <p:notesMasterIdLst>
    <p:notesMasterId r:id="rId29"/>
  </p:notesMasterIdLst>
  <p:handoutMasterIdLst>
    <p:handoutMasterId r:id="rId30"/>
  </p:handoutMasterIdLst>
  <p:sldIdLst>
    <p:sldId id="260" r:id="rId13"/>
    <p:sldId id="382" r:id="rId14"/>
    <p:sldId id="383" r:id="rId15"/>
    <p:sldId id="384" r:id="rId16"/>
    <p:sldId id="387" r:id="rId17"/>
    <p:sldId id="395" r:id="rId18"/>
    <p:sldId id="397" r:id="rId19"/>
    <p:sldId id="399" r:id="rId20"/>
    <p:sldId id="400" r:id="rId21"/>
    <p:sldId id="398" r:id="rId22"/>
    <p:sldId id="388" r:id="rId23"/>
    <p:sldId id="390" r:id="rId24"/>
    <p:sldId id="391" r:id="rId25"/>
    <p:sldId id="392" r:id="rId26"/>
    <p:sldId id="394" r:id="rId27"/>
    <p:sldId id="261" r:id="rId28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1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68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3516" algn="l" defTabSz="9134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0221" algn="l" defTabSz="9134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6926" algn="l" defTabSz="9134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3631" algn="l" defTabSz="9134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D1B24"/>
    <a:srgbClr val="2E3192"/>
    <a:srgbClr val="F1523C"/>
    <a:srgbClr val="EF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8" y="-3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16" algn="l" defTabSz="9134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21" algn="l" defTabSz="9134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26" algn="l" defTabSz="9134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31" algn="l" defTabSz="9134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16CB7-428C-484F-8B8C-742AD9E589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5264-A75D-42CA-A675-FDE02402C6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664-7639-49D1-82C3-F8333C011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567F-BE46-4AEB-B7BE-884192FDA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47AB-23D8-4BA2-A01D-0D573EEA6C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1AEF-D12D-4890-88F4-A1A827D5B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E1F2-E946-41FC-B4CB-038ECB5809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6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B59B-F82C-4FBE-AB3F-33FAAED029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0A8-BC3F-4183-95B8-E21FE88435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0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EB11-BAC9-4211-9D96-8171DD3B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12E8-69C7-4874-850D-F3AC9629D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1C5C-4D50-4F12-9D4C-C0B0D1FB4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804C-DB43-45DA-AC5C-157AF41CEC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9984-957E-4BA8-BDC1-BA8187039B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300B-990F-4061-AC0B-F40A18861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DA8D-75BC-4A14-BE8C-AC98E6876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C7BE-2B69-4C65-ACF7-503BE31D30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09" indent="0">
              <a:buNone/>
              <a:defRPr sz="2400"/>
            </a:lvl3pPr>
            <a:lvl4pPr marL="1370111" indent="0">
              <a:buNone/>
              <a:defRPr sz="2000"/>
            </a:lvl4pPr>
            <a:lvl5pPr marL="1826811" indent="0">
              <a:buNone/>
              <a:defRPr sz="2000"/>
            </a:lvl5pPr>
            <a:lvl6pPr marL="2283516" indent="0">
              <a:buNone/>
              <a:defRPr sz="2000"/>
            </a:lvl6pPr>
            <a:lvl7pPr marL="2740221" indent="0">
              <a:buNone/>
              <a:defRPr sz="2000"/>
            </a:lvl7pPr>
            <a:lvl8pPr marL="3196926" indent="0">
              <a:buNone/>
              <a:defRPr sz="2000"/>
            </a:lvl8pPr>
            <a:lvl9pPr marL="365363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05FF-C2B3-4596-8D80-41C938BCE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1B77-5B17-46E7-B34B-F758188FE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42E3-F978-497A-A7FD-EB6F4BE2D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C037-3122-4D8C-83D9-C32DBBFDB5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3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08BD-556A-4732-890F-96B79FAED5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D13E-2D5C-400C-9539-8AEA08DC9D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9096-539B-401D-8683-0EA4DFBA590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1CE2-35B2-463C-806A-DFF15E529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86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C0E-9185-4A62-A409-05FC748ACFC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930-4DBC-44B2-B661-2C45C812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5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6982-079B-4BEF-8A0C-C7FBA641AB52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40B1-CF83-4B38-B031-E2C94CE6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8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48D2-A08B-4A8D-8C73-A710779CF71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6C1A-C686-4225-A44C-7B1A83E8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4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FAA2-1EA6-4B9A-9A1B-D16233F25937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04BD-AA41-4D12-BD53-C33CF673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8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6721-4BBC-4ED2-BE87-E83AB6433722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467-6ECB-4C15-877B-A8CD039D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1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505B-884D-435B-A595-6F8F4B679A0D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778A-6114-42FE-8ECA-F64466D3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6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866E-2763-4639-AF59-226BE0C50CA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ACB-C425-484D-B96E-54E2DFAD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2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09" indent="0">
              <a:buNone/>
              <a:defRPr sz="2400"/>
            </a:lvl3pPr>
            <a:lvl4pPr marL="1370111" indent="0">
              <a:buNone/>
              <a:defRPr sz="2000"/>
            </a:lvl4pPr>
            <a:lvl5pPr marL="1826811" indent="0">
              <a:buNone/>
              <a:defRPr sz="2000"/>
            </a:lvl5pPr>
            <a:lvl6pPr marL="2283516" indent="0">
              <a:buNone/>
              <a:defRPr sz="2000"/>
            </a:lvl6pPr>
            <a:lvl7pPr marL="2740221" indent="0">
              <a:buNone/>
              <a:defRPr sz="2000"/>
            </a:lvl7pPr>
            <a:lvl8pPr marL="3196926" indent="0">
              <a:buNone/>
              <a:defRPr sz="2000"/>
            </a:lvl8pPr>
            <a:lvl9pPr marL="365363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36FC-2393-473A-9DAB-F2BFF2DB0C9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2605-C6A2-40FF-9012-260BF5E4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7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BD36-664D-4945-AE04-9FB6B8F98DD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4A5C-B928-4321-89CB-C09DA4BB3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E99-9929-47CE-BB5F-38E1F4039D03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8A6-1BDB-462D-BF9D-B51D6A1E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82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5264-A75D-42CA-A675-FDE02402C6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664-7639-49D1-82C3-F8333C011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6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567F-BE46-4AEB-B7BE-884192FDA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47AB-23D8-4BA2-A01D-0D573EEA6C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83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1AEF-D12D-4890-88F4-A1A827D5B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E1F2-E946-41FC-B4CB-038ECB5809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2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B59B-F82C-4FBE-AB3F-33FAAED029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0A8-BC3F-4183-95B8-E21FE88435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55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EB11-BAC9-4211-9D96-8171DD3B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12E8-69C7-4874-850D-F3AC9629D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0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1C5C-4D50-4F12-9D4C-C0B0D1FB4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804C-DB43-45DA-AC5C-157AF41CEC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3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9984-957E-4BA8-BDC1-BA8187039B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300B-990F-4061-AC0B-F40A18861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7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DA8D-75BC-4A14-BE8C-AC98E6876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C7BE-2B69-4C65-ACF7-503BE31D30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2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09" indent="0">
              <a:buNone/>
              <a:defRPr sz="2400"/>
            </a:lvl3pPr>
            <a:lvl4pPr marL="1370111" indent="0">
              <a:buNone/>
              <a:defRPr sz="2000"/>
            </a:lvl4pPr>
            <a:lvl5pPr marL="1826811" indent="0">
              <a:buNone/>
              <a:defRPr sz="2000"/>
            </a:lvl5pPr>
            <a:lvl6pPr marL="2283516" indent="0">
              <a:buNone/>
              <a:defRPr sz="2000"/>
            </a:lvl6pPr>
            <a:lvl7pPr marL="2740221" indent="0">
              <a:buNone/>
              <a:defRPr sz="2000"/>
            </a:lvl7pPr>
            <a:lvl8pPr marL="3196926" indent="0">
              <a:buNone/>
              <a:defRPr sz="2000"/>
            </a:lvl8pPr>
            <a:lvl9pPr marL="365363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05FF-C2B3-4596-8D80-41C938BCE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1B77-5B17-46E7-B34B-F758188FE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0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42E3-F978-497A-A7FD-EB6F4BE2D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C037-3122-4D8C-83D9-C32DBBFDB5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08BD-556A-4732-890F-96B79FAED5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D13E-2D5C-400C-9539-8AEA08DC9D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0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4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75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3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1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51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40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8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9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89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79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68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58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4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37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2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16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23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40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68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9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951" indent="0">
              <a:buNone/>
              <a:defRPr sz="1900" b="1"/>
            </a:lvl2pPr>
            <a:lvl3pPr marL="877902" indent="0">
              <a:buNone/>
              <a:defRPr sz="1700" b="1"/>
            </a:lvl3pPr>
            <a:lvl4pPr marL="1316852" indent="0">
              <a:buNone/>
              <a:defRPr sz="1500" b="1"/>
            </a:lvl4pPr>
            <a:lvl5pPr marL="1755803" indent="0">
              <a:buNone/>
              <a:defRPr sz="1500" b="1"/>
            </a:lvl5pPr>
            <a:lvl6pPr marL="2194754" indent="0">
              <a:buNone/>
              <a:defRPr sz="1500" b="1"/>
            </a:lvl6pPr>
            <a:lvl7pPr marL="2633705" indent="0">
              <a:buNone/>
              <a:defRPr sz="1500" b="1"/>
            </a:lvl7pPr>
            <a:lvl8pPr marL="3072656" indent="0">
              <a:buNone/>
              <a:defRPr sz="1500" b="1"/>
            </a:lvl8pPr>
            <a:lvl9pPr marL="351160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9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951" indent="0">
              <a:buNone/>
              <a:defRPr sz="1900" b="1"/>
            </a:lvl2pPr>
            <a:lvl3pPr marL="877902" indent="0">
              <a:buNone/>
              <a:defRPr sz="1700" b="1"/>
            </a:lvl3pPr>
            <a:lvl4pPr marL="1316852" indent="0">
              <a:buNone/>
              <a:defRPr sz="1500" b="1"/>
            </a:lvl4pPr>
            <a:lvl5pPr marL="1755803" indent="0">
              <a:buNone/>
              <a:defRPr sz="1500" b="1"/>
            </a:lvl5pPr>
            <a:lvl6pPr marL="2194754" indent="0">
              <a:buNone/>
              <a:defRPr sz="1500" b="1"/>
            </a:lvl6pPr>
            <a:lvl7pPr marL="2633705" indent="0">
              <a:buNone/>
              <a:defRPr sz="1500" b="1"/>
            </a:lvl7pPr>
            <a:lvl8pPr marL="3072656" indent="0">
              <a:buNone/>
              <a:defRPr sz="1500" b="1"/>
            </a:lvl8pPr>
            <a:lvl9pPr marL="351160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40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1" indent="0">
              <a:buNone/>
              <a:defRPr sz="1600" b="1"/>
            </a:lvl4pPr>
            <a:lvl5pPr marL="1826811" indent="0">
              <a:buNone/>
              <a:defRPr sz="1600" b="1"/>
            </a:lvl5pPr>
            <a:lvl6pPr marL="2283516" indent="0">
              <a:buNone/>
              <a:defRPr sz="1600" b="1"/>
            </a:lvl6pPr>
            <a:lvl7pPr marL="2740221" indent="0">
              <a:buNone/>
              <a:defRPr sz="1600" b="1"/>
            </a:lvl7pPr>
            <a:lvl8pPr marL="3196926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40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94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925407"/>
            <a:ext cx="3008313" cy="6968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15"/>
            <a:ext cx="5111750" cy="36692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653885"/>
            <a:ext cx="3008313" cy="2940749"/>
          </a:xfrm>
        </p:spPr>
        <p:txBody>
          <a:bodyPr/>
          <a:lstStyle>
            <a:lvl1pPr marL="0" indent="0">
              <a:buNone/>
              <a:defRPr sz="1300"/>
            </a:lvl1pPr>
            <a:lvl2pPr marL="438951" indent="0">
              <a:buNone/>
              <a:defRPr sz="1200"/>
            </a:lvl2pPr>
            <a:lvl3pPr marL="877902" indent="0">
              <a:buNone/>
              <a:defRPr sz="1000"/>
            </a:lvl3pPr>
            <a:lvl4pPr marL="1316852" indent="0">
              <a:buNone/>
              <a:defRPr sz="800"/>
            </a:lvl4pPr>
            <a:lvl5pPr marL="1755803" indent="0">
              <a:buNone/>
              <a:defRPr sz="800"/>
            </a:lvl5pPr>
            <a:lvl6pPr marL="2194754" indent="0">
              <a:buNone/>
              <a:defRPr sz="800"/>
            </a:lvl6pPr>
            <a:lvl7pPr marL="2633705" indent="0">
              <a:buNone/>
              <a:defRPr sz="800"/>
            </a:lvl7pPr>
            <a:lvl8pPr marL="3072656" indent="0">
              <a:buNone/>
              <a:defRPr sz="800"/>
            </a:lvl8pPr>
            <a:lvl9pPr marL="35116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8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0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3100"/>
            </a:lvl1pPr>
            <a:lvl2pPr marL="438951" indent="0">
              <a:buNone/>
              <a:defRPr sz="2700"/>
            </a:lvl2pPr>
            <a:lvl3pPr marL="877902" indent="0">
              <a:buNone/>
              <a:defRPr sz="2300"/>
            </a:lvl3pPr>
            <a:lvl4pPr marL="1316852" indent="0">
              <a:buNone/>
              <a:defRPr sz="1900"/>
            </a:lvl4pPr>
            <a:lvl5pPr marL="1755803" indent="0">
              <a:buNone/>
              <a:defRPr sz="1900"/>
            </a:lvl5pPr>
            <a:lvl6pPr marL="2194754" indent="0">
              <a:buNone/>
              <a:defRPr sz="1900"/>
            </a:lvl6pPr>
            <a:lvl7pPr marL="2633705" indent="0">
              <a:buNone/>
              <a:defRPr sz="1900"/>
            </a:lvl7pPr>
            <a:lvl8pPr marL="3072656" indent="0">
              <a:buNone/>
              <a:defRPr sz="1900"/>
            </a:lvl8pPr>
            <a:lvl9pPr marL="3511607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8951" indent="0">
              <a:buNone/>
              <a:defRPr sz="1200"/>
            </a:lvl2pPr>
            <a:lvl3pPr marL="877902" indent="0">
              <a:buNone/>
              <a:defRPr sz="1000"/>
            </a:lvl3pPr>
            <a:lvl4pPr marL="1316852" indent="0">
              <a:buNone/>
              <a:defRPr sz="800"/>
            </a:lvl4pPr>
            <a:lvl5pPr marL="1755803" indent="0">
              <a:buNone/>
              <a:defRPr sz="800"/>
            </a:lvl5pPr>
            <a:lvl6pPr marL="2194754" indent="0">
              <a:buNone/>
              <a:defRPr sz="800"/>
            </a:lvl6pPr>
            <a:lvl7pPr marL="2633705" indent="0">
              <a:buNone/>
              <a:defRPr sz="800"/>
            </a:lvl7pPr>
            <a:lvl8pPr marL="3072656" indent="0">
              <a:buNone/>
              <a:defRPr sz="800"/>
            </a:lvl8pPr>
            <a:lvl9pPr marL="35116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8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14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51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4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73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2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3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8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4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8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9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71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6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52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43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33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2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4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8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3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9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057" indent="0">
              <a:buNone/>
              <a:defRPr sz="1900" b="1"/>
            </a:lvl2pPr>
            <a:lvl3pPr marL="878114" indent="0">
              <a:buNone/>
              <a:defRPr sz="1700" b="1"/>
            </a:lvl3pPr>
            <a:lvl4pPr marL="1317170" indent="0">
              <a:buNone/>
              <a:defRPr sz="1500" b="1"/>
            </a:lvl4pPr>
            <a:lvl5pPr marL="1756227" indent="0">
              <a:buNone/>
              <a:defRPr sz="1500" b="1"/>
            </a:lvl5pPr>
            <a:lvl6pPr marL="2195284" indent="0">
              <a:buNone/>
              <a:defRPr sz="1500" b="1"/>
            </a:lvl6pPr>
            <a:lvl7pPr marL="2634341" indent="0">
              <a:buNone/>
              <a:defRPr sz="1500" b="1"/>
            </a:lvl7pPr>
            <a:lvl8pPr marL="3073398" indent="0">
              <a:buNone/>
              <a:defRPr sz="1500" b="1"/>
            </a:lvl8pPr>
            <a:lvl9pPr marL="35124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9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057" indent="0">
              <a:buNone/>
              <a:defRPr sz="1900" b="1"/>
            </a:lvl2pPr>
            <a:lvl3pPr marL="878114" indent="0">
              <a:buNone/>
              <a:defRPr sz="1700" b="1"/>
            </a:lvl3pPr>
            <a:lvl4pPr marL="1317170" indent="0">
              <a:buNone/>
              <a:defRPr sz="1500" b="1"/>
            </a:lvl4pPr>
            <a:lvl5pPr marL="1756227" indent="0">
              <a:buNone/>
              <a:defRPr sz="1500" b="1"/>
            </a:lvl5pPr>
            <a:lvl6pPr marL="2195284" indent="0">
              <a:buNone/>
              <a:defRPr sz="1500" b="1"/>
            </a:lvl6pPr>
            <a:lvl7pPr marL="2634341" indent="0">
              <a:buNone/>
              <a:defRPr sz="1500" b="1"/>
            </a:lvl7pPr>
            <a:lvl8pPr marL="3073398" indent="0">
              <a:buNone/>
              <a:defRPr sz="1500" b="1"/>
            </a:lvl8pPr>
            <a:lvl9pPr marL="35124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8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01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8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840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61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8" y="925407"/>
            <a:ext cx="3008313" cy="6968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13"/>
            <a:ext cx="5111750" cy="36692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653883"/>
            <a:ext cx="3008313" cy="2940749"/>
          </a:xfrm>
        </p:spPr>
        <p:txBody>
          <a:bodyPr/>
          <a:lstStyle>
            <a:lvl1pPr marL="0" indent="0">
              <a:buNone/>
              <a:defRPr sz="1300"/>
            </a:lvl1pPr>
            <a:lvl2pPr marL="439057" indent="0">
              <a:buNone/>
              <a:defRPr sz="1200"/>
            </a:lvl2pPr>
            <a:lvl3pPr marL="878114" indent="0">
              <a:buNone/>
              <a:defRPr sz="1000"/>
            </a:lvl3pPr>
            <a:lvl4pPr marL="1317170" indent="0">
              <a:buNone/>
              <a:defRPr sz="800"/>
            </a:lvl4pPr>
            <a:lvl5pPr marL="1756227" indent="0">
              <a:buNone/>
              <a:defRPr sz="800"/>
            </a:lvl5pPr>
            <a:lvl6pPr marL="2195284" indent="0">
              <a:buNone/>
              <a:defRPr sz="800"/>
            </a:lvl6pPr>
            <a:lvl7pPr marL="2634341" indent="0">
              <a:buNone/>
              <a:defRPr sz="800"/>
            </a:lvl7pPr>
            <a:lvl8pPr marL="3073398" indent="0">
              <a:buNone/>
              <a:defRPr sz="800"/>
            </a:lvl8pPr>
            <a:lvl9pPr marL="35124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7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8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3100"/>
            </a:lvl1pPr>
            <a:lvl2pPr marL="439057" indent="0">
              <a:buNone/>
              <a:defRPr sz="2700"/>
            </a:lvl2pPr>
            <a:lvl3pPr marL="878114" indent="0">
              <a:buNone/>
              <a:defRPr sz="2300"/>
            </a:lvl3pPr>
            <a:lvl4pPr marL="1317170" indent="0">
              <a:buNone/>
              <a:defRPr sz="1900"/>
            </a:lvl4pPr>
            <a:lvl5pPr marL="1756227" indent="0">
              <a:buNone/>
              <a:defRPr sz="1900"/>
            </a:lvl5pPr>
            <a:lvl6pPr marL="2195284" indent="0">
              <a:buNone/>
              <a:defRPr sz="1900"/>
            </a:lvl6pPr>
            <a:lvl7pPr marL="2634341" indent="0">
              <a:buNone/>
              <a:defRPr sz="1900"/>
            </a:lvl7pPr>
            <a:lvl8pPr marL="3073398" indent="0">
              <a:buNone/>
              <a:defRPr sz="1900"/>
            </a:lvl8pPr>
            <a:lvl9pPr marL="3512455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057" indent="0">
              <a:buNone/>
              <a:defRPr sz="1200"/>
            </a:lvl2pPr>
            <a:lvl3pPr marL="878114" indent="0">
              <a:buNone/>
              <a:defRPr sz="1000"/>
            </a:lvl3pPr>
            <a:lvl4pPr marL="1317170" indent="0">
              <a:buNone/>
              <a:defRPr sz="800"/>
            </a:lvl4pPr>
            <a:lvl5pPr marL="1756227" indent="0">
              <a:buNone/>
              <a:defRPr sz="800"/>
            </a:lvl5pPr>
            <a:lvl6pPr marL="2195284" indent="0">
              <a:buNone/>
              <a:defRPr sz="800"/>
            </a:lvl6pPr>
            <a:lvl7pPr marL="2634341" indent="0">
              <a:buNone/>
              <a:defRPr sz="800"/>
            </a:lvl7pPr>
            <a:lvl8pPr marL="3073398" indent="0">
              <a:buNone/>
              <a:defRPr sz="800"/>
            </a:lvl8pPr>
            <a:lvl9pPr marL="35124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6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4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7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4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70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57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5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31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8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9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2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76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68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60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52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45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3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5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68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9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216" indent="0">
              <a:buNone/>
              <a:defRPr sz="1900" b="1"/>
            </a:lvl2pPr>
            <a:lvl3pPr marL="878432" indent="0">
              <a:buNone/>
              <a:defRPr sz="1700" b="1"/>
            </a:lvl3pPr>
            <a:lvl4pPr marL="1317647" indent="0">
              <a:buNone/>
              <a:defRPr sz="1500" b="1"/>
            </a:lvl4pPr>
            <a:lvl5pPr marL="1756863" indent="0">
              <a:buNone/>
              <a:defRPr sz="1500" b="1"/>
            </a:lvl5pPr>
            <a:lvl6pPr marL="2196079" indent="0">
              <a:buNone/>
              <a:defRPr sz="1500" b="1"/>
            </a:lvl6pPr>
            <a:lvl7pPr marL="2635295" indent="0">
              <a:buNone/>
              <a:defRPr sz="1500" b="1"/>
            </a:lvl7pPr>
            <a:lvl8pPr marL="3074511" indent="0">
              <a:buNone/>
              <a:defRPr sz="1500" b="1"/>
            </a:lvl8pPr>
            <a:lvl9pPr marL="351372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9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216" indent="0">
              <a:buNone/>
              <a:defRPr sz="1900" b="1"/>
            </a:lvl2pPr>
            <a:lvl3pPr marL="878432" indent="0">
              <a:buNone/>
              <a:defRPr sz="1700" b="1"/>
            </a:lvl3pPr>
            <a:lvl4pPr marL="1317647" indent="0">
              <a:buNone/>
              <a:defRPr sz="1500" b="1"/>
            </a:lvl4pPr>
            <a:lvl5pPr marL="1756863" indent="0">
              <a:buNone/>
              <a:defRPr sz="1500" b="1"/>
            </a:lvl5pPr>
            <a:lvl6pPr marL="2196079" indent="0">
              <a:buNone/>
              <a:defRPr sz="1500" b="1"/>
            </a:lvl6pPr>
            <a:lvl7pPr marL="2635295" indent="0">
              <a:buNone/>
              <a:defRPr sz="1500" b="1"/>
            </a:lvl7pPr>
            <a:lvl8pPr marL="3074511" indent="0">
              <a:buNone/>
              <a:defRPr sz="1500" b="1"/>
            </a:lvl8pPr>
            <a:lvl9pPr marL="351372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5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33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5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236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78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5" y="925407"/>
            <a:ext cx="3008313" cy="6968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10"/>
            <a:ext cx="5111750" cy="36692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653880"/>
            <a:ext cx="3008313" cy="2940749"/>
          </a:xfrm>
        </p:spPr>
        <p:txBody>
          <a:bodyPr/>
          <a:lstStyle>
            <a:lvl1pPr marL="0" indent="0">
              <a:buNone/>
              <a:defRPr sz="1300"/>
            </a:lvl1pPr>
            <a:lvl2pPr marL="439216" indent="0">
              <a:buNone/>
              <a:defRPr sz="1200"/>
            </a:lvl2pPr>
            <a:lvl3pPr marL="878432" indent="0">
              <a:buNone/>
              <a:defRPr sz="1000"/>
            </a:lvl3pPr>
            <a:lvl4pPr marL="1317647" indent="0">
              <a:buNone/>
              <a:defRPr sz="800"/>
            </a:lvl4pPr>
            <a:lvl5pPr marL="1756863" indent="0">
              <a:buNone/>
              <a:defRPr sz="800"/>
            </a:lvl5pPr>
            <a:lvl6pPr marL="2196079" indent="0">
              <a:buNone/>
              <a:defRPr sz="800"/>
            </a:lvl6pPr>
            <a:lvl7pPr marL="2635295" indent="0">
              <a:buNone/>
              <a:defRPr sz="800"/>
            </a:lvl7pPr>
            <a:lvl8pPr marL="3074511" indent="0">
              <a:buNone/>
              <a:defRPr sz="800"/>
            </a:lvl8pPr>
            <a:lvl9pPr marL="351372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5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5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3100"/>
            </a:lvl1pPr>
            <a:lvl2pPr marL="439216" indent="0">
              <a:buNone/>
              <a:defRPr sz="2700"/>
            </a:lvl2pPr>
            <a:lvl3pPr marL="878432" indent="0">
              <a:buNone/>
              <a:defRPr sz="2300"/>
            </a:lvl3pPr>
            <a:lvl4pPr marL="1317647" indent="0">
              <a:buNone/>
              <a:defRPr sz="1900"/>
            </a:lvl4pPr>
            <a:lvl5pPr marL="1756863" indent="0">
              <a:buNone/>
              <a:defRPr sz="1900"/>
            </a:lvl5pPr>
            <a:lvl6pPr marL="2196079" indent="0">
              <a:buNone/>
              <a:defRPr sz="1900"/>
            </a:lvl6pPr>
            <a:lvl7pPr marL="2635295" indent="0">
              <a:buNone/>
              <a:defRPr sz="1900"/>
            </a:lvl7pPr>
            <a:lvl8pPr marL="3074511" indent="0">
              <a:buNone/>
              <a:defRPr sz="1900"/>
            </a:lvl8pPr>
            <a:lvl9pPr marL="3513727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216" indent="0">
              <a:buNone/>
              <a:defRPr sz="1200"/>
            </a:lvl2pPr>
            <a:lvl3pPr marL="878432" indent="0">
              <a:buNone/>
              <a:defRPr sz="1000"/>
            </a:lvl3pPr>
            <a:lvl4pPr marL="1317647" indent="0">
              <a:buNone/>
              <a:defRPr sz="800"/>
            </a:lvl4pPr>
            <a:lvl5pPr marL="1756863" indent="0">
              <a:buNone/>
              <a:defRPr sz="800"/>
            </a:lvl5pPr>
            <a:lvl6pPr marL="2196079" indent="0">
              <a:buNone/>
              <a:defRPr sz="800"/>
            </a:lvl6pPr>
            <a:lvl7pPr marL="2635295" indent="0">
              <a:buNone/>
              <a:defRPr sz="800"/>
            </a:lvl7pPr>
            <a:lvl8pPr marL="3074511" indent="0">
              <a:buNone/>
              <a:defRPr sz="800"/>
            </a:lvl8pPr>
            <a:lvl9pPr marL="351372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8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84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1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4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66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6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7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8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9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2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7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71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65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59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54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4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2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8" indent="0">
              <a:buNone/>
              <a:defRPr sz="1900" b="1"/>
            </a:lvl2pPr>
            <a:lvl3pPr marL="878856" indent="0">
              <a:buNone/>
              <a:defRPr sz="1700" b="1"/>
            </a:lvl3pPr>
            <a:lvl4pPr marL="1318283" indent="0">
              <a:buNone/>
              <a:defRPr sz="1500" b="1"/>
            </a:lvl4pPr>
            <a:lvl5pPr marL="1757711" indent="0">
              <a:buNone/>
              <a:defRPr sz="1500" b="1"/>
            </a:lvl5pPr>
            <a:lvl6pPr marL="2197139" indent="0">
              <a:buNone/>
              <a:defRPr sz="1500" b="1"/>
            </a:lvl6pPr>
            <a:lvl7pPr marL="2636567" indent="0">
              <a:buNone/>
              <a:defRPr sz="1500" b="1"/>
            </a:lvl7pPr>
            <a:lvl8pPr marL="3075995" indent="0">
              <a:buNone/>
              <a:defRPr sz="1500" b="1"/>
            </a:lvl8pPr>
            <a:lvl9pPr marL="35154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8" indent="0">
              <a:buNone/>
              <a:defRPr sz="1900" b="1"/>
            </a:lvl2pPr>
            <a:lvl3pPr marL="878856" indent="0">
              <a:buNone/>
              <a:defRPr sz="1700" b="1"/>
            </a:lvl3pPr>
            <a:lvl4pPr marL="1318283" indent="0">
              <a:buNone/>
              <a:defRPr sz="1500" b="1"/>
            </a:lvl4pPr>
            <a:lvl5pPr marL="1757711" indent="0">
              <a:buNone/>
              <a:defRPr sz="1500" b="1"/>
            </a:lvl5pPr>
            <a:lvl6pPr marL="2197139" indent="0">
              <a:buNone/>
              <a:defRPr sz="1500" b="1"/>
            </a:lvl6pPr>
            <a:lvl7pPr marL="2636567" indent="0">
              <a:buNone/>
              <a:defRPr sz="1500" b="1"/>
            </a:lvl7pPr>
            <a:lvl8pPr marL="3075995" indent="0">
              <a:buNone/>
              <a:defRPr sz="1500" b="1"/>
            </a:lvl8pPr>
            <a:lvl9pPr marL="35154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906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6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5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1" y="925407"/>
            <a:ext cx="3008313" cy="6968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06"/>
            <a:ext cx="5111750" cy="36692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653876"/>
            <a:ext cx="3008313" cy="2940749"/>
          </a:xfrm>
        </p:spPr>
        <p:txBody>
          <a:bodyPr/>
          <a:lstStyle>
            <a:lvl1pPr marL="0" indent="0">
              <a:buNone/>
              <a:defRPr sz="1300"/>
            </a:lvl1pPr>
            <a:lvl2pPr marL="439428" indent="0">
              <a:buNone/>
              <a:defRPr sz="1200"/>
            </a:lvl2pPr>
            <a:lvl3pPr marL="878856" indent="0">
              <a:buNone/>
              <a:defRPr sz="1000"/>
            </a:lvl3pPr>
            <a:lvl4pPr marL="1318283" indent="0">
              <a:buNone/>
              <a:defRPr sz="800"/>
            </a:lvl4pPr>
            <a:lvl5pPr marL="1757711" indent="0">
              <a:buNone/>
              <a:defRPr sz="800"/>
            </a:lvl5pPr>
            <a:lvl6pPr marL="2197139" indent="0">
              <a:buNone/>
              <a:defRPr sz="800"/>
            </a:lvl6pPr>
            <a:lvl7pPr marL="2636567" indent="0">
              <a:buNone/>
              <a:defRPr sz="800"/>
            </a:lvl7pPr>
            <a:lvl8pPr marL="3075995" indent="0">
              <a:buNone/>
              <a:defRPr sz="800"/>
            </a:lvl8pPr>
            <a:lvl9pPr marL="35154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59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3100"/>
            </a:lvl1pPr>
            <a:lvl2pPr marL="439428" indent="0">
              <a:buNone/>
              <a:defRPr sz="2700"/>
            </a:lvl2pPr>
            <a:lvl3pPr marL="878856" indent="0">
              <a:buNone/>
              <a:defRPr sz="2300"/>
            </a:lvl3pPr>
            <a:lvl4pPr marL="1318283" indent="0">
              <a:buNone/>
              <a:defRPr sz="1900"/>
            </a:lvl4pPr>
            <a:lvl5pPr marL="1757711" indent="0">
              <a:buNone/>
              <a:defRPr sz="1900"/>
            </a:lvl5pPr>
            <a:lvl6pPr marL="2197139" indent="0">
              <a:buNone/>
              <a:defRPr sz="1900"/>
            </a:lvl6pPr>
            <a:lvl7pPr marL="2636567" indent="0">
              <a:buNone/>
              <a:defRPr sz="1900"/>
            </a:lvl7pPr>
            <a:lvl8pPr marL="3075995" indent="0">
              <a:buNone/>
              <a:defRPr sz="1900"/>
            </a:lvl8pPr>
            <a:lvl9pPr marL="3515423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428" indent="0">
              <a:buNone/>
              <a:defRPr sz="1200"/>
            </a:lvl2pPr>
            <a:lvl3pPr marL="878856" indent="0">
              <a:buNone/>
              <a:defRPr sz="1000"/>
            </a:lvl3pPr>
            <a:lvl4pPr marL="1318283" indent="0">
              <a:buNone/>
              <a:defRPr sz="800"/>
            </a:lvl4pPr>
            <a:lvl5pPr marL="1757711" indent="0">
              <a:buNone/>
              <a:defRPr sz="800"/>
            </a:lvl5pPr>
            <a:lvl6pPr marL="2197139" indent="0">
              <a:buNone/>
              <a:defRPr sz="800"/>
            </a:lvl6pPr>
            <a:lvl7pPr marL="2636567" indent="0">
              <a:buNone/>
              <a:defRPr sz="800"/>
            </a:lvl7pPr>
            <a:lvl8pPr marL="3075995" indent="0">
              <a:buNone/>
              <a:defRPr sz="800"/>
            </a:lvl8pPr>
            <a:lvl9pPr marL="35154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8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91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09" indent="0">
              <a:buNone/>
              <a:defRPr sz="2400"/>
            </a:lvl3pPr>
            <a:lvl4pPr marL="1370111" indent="0">
              <a:buNone/>
              <a:defRPr sz="2000"/>
            </a:lvl4pPr>
            <a:lvl5pPr marL="1826811" indent="0">
              <a:buNone/>
              <a:defRPr sz="2000"/>
            </a:lvl5pPr>
            <a:lvl6pPr marL="2283516" indent="0">
              <a:buNone/>
              <a:defRPr sz="2000"/>
            </a:lvl6pPr>
            <a:lvl7pPr marL="2740221" indent="0">
              <a:buNone/>
              <a:defRPr sz="2000"/>
            </a:lvl7pPr>
            <a:lvl8pPr marL="3196926" indent="0">
              <a:buNone/>
              <a:defRPr sz="2000"/>
            </a:lvl8pPr>
            <a:lvl9pPr marL="365363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1" indent="0">
              <a:buNone/>
              <a:defRPr sz="900"/>
            </a:lvl4pPr>
            <a:lvl5pPr marL="1826811" indent="0">
              <a:buNone/>
              <a:defRPr sz="900"/>
            </a:lvl5pPr>
            <a:lvl6pPr marL="2283516" indent="0">
              <a:buNone/>
              <a:defRPr sz="900"/>
            </a:lvl6pPr>
            <a:lvl7pPr marL="2740221" indent="0">
              <a:buNone/>
              <a:defRPr sz="900"/>
            </a:lvl7pPr>
            <a:lvl8pPr marL="3196926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9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9"/>
            <a:ext cx="2895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9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29" indent="-342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3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3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76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9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9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C596B-E2A9-4E12-BD7B-863C5411A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F4299-ADEF-415B-A38A-ABA6E39193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29" indent="-342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3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3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76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9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7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22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9E4477-47BC-4519-BF3A-B87167CE46D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22"/>
            <a:ext cx="2895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22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76CEF8-1188-4C34-B80E-E94E801D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29" indent="-342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3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3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76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9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C596B-E2A9-4E12-BD7B-863C5411A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341" tIns="45670" rIns="91341" bIns="45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F4299-ADEF-415B-A38A-ABA6E39193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29" indent="-342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3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3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76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9" indent="-228352" algn="l" defTabSz="9134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40" y="205982"/>
            <a:ext cx="6983169" cy="592785"/>
          </a:xfrm>
          <a:prstGeom prst="rect">
            <a:avLst/>
          </a:prstGeom>
        </p:spPr>
        <p:txBody>
          <a:bodyPr vert="horz" lIns="87790" tIns="43897" rIns="87790" bIns="4389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7790" tIns="43897" rIns="87790" bIns="438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790" tIns="43897" rIns="87790" bIns="438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902" fontAlgn="auto">
              <a:spcBef>
                <a:spcPts val="0"/>
              </a:spcBef>
              <a:spcAft>
                <a:spcPts val="0"/>
              </a:spcAft>
            </a:pPr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7902" fontAlgn="auto">
                <a:spcBef>
                  <a:spcPts val="0"/>
                </a:spcBef>
                <a:spcAft>
                  <a:spcPts val="0"/>
                </a:spcAft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7790" tIns="43897" rIns="87790" bIns="438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90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790" tIns="43897" rIns="87790" bIns="438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902" fontAlgn="auto">
              <a:spcBef>
                <a:spcPts val="0"/>
              </a:spcBef>
              <a:spcAft>
                <a:spcPts val="0"/>
              </a:spcAft>
            </a:pPr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790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5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87790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211" indent="-329211" algn="l" defTabSz="8779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96" indent="-274345" algn="l" defTabSz="8779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77" indent="-219475" algn="l" defTabSz="8779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326" indent="-219475" algn="l" defTabSz="87790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277" indent="-219475" algn="l" defTabSz="87790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230" indent="-219475" algn="l" defTabSz="8779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180" indent="-219475" algn="l" defTabSz="8779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2130" indent="-219475" algn="l" defTabSz="8779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080" indent="-219475" algn="l" defTabSz="8779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51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902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852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803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754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705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656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607" algn="l" defTabSz="8779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8" y="205982"/>
            <a:ext cx="6983169" cy="592785"/>
          </a:xfrm>
          <a:prstGeom prst="rect">
            <a:avLst/>
          </a:prstGeom>
        </p:spPr>
        <p:txBody>
          <a:bodyPr vert="horz" lIns="87811" tIns="43907" rIns="87811" bIns="4390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7811" tIns="43907" rIns="87811" bIns="439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11" tIns="43907" rIns="87811" bIns="439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114" fontAlgn="auto">
              <a:spcBef>
                <a:spcPts val="0"/>
              </a:spcBef>
              <a:spcAft>
                <a:spcPts val="0"/>
              </a:spcAft>
            </a:pPr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114" fontAlgn="auto">
                <a:spcBef>
                  <a:spcPts val="0"/>
                </a:spcBef>
                <a:spcAft>
                  <a:spcPts val="0"/>
                </a:spcAft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7811" tIns="43907" rIns="87811" bIns="439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11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11" tIns="43907" rIns="87811" bIns="439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114" fontAlgn="auto">
              <a:spcBef>
                <a:spcPts val="0"/>
              </a:spcBef>
              <a:spcAft>
                <a:spcPts val="0"/>
              </a:spcAft>
            </a:pPr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1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1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87811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291" indent="-329291" algn="l" defTabSz="87811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3468" indent="-274411" algn="l" defTabSz="87811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642" indent="-219528" algn="l" defTabSz="8781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697" indent="-219528" algn="l" defTabSz="87811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754" indent="-219528" algn="l" defTabSz="878114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812" indent="-219528" algn="l" defTabSz="8781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869" indent="-219528" algn="l" defTabSz="8781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2925" indent="-219528" algn="l" defTabSz="8781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981" indent="-219528" algn="l" defTabSz="8781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057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114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170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227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284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4341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3398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455" algn="l" defTabSz="8781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5" y="205982"/>
            <a:ext cx="6983169" cy="592785"/>
          </a:xfrm>
          <a:prstGeom prst="rect">
            <a:avLst/>
          </a:prstGeom>
        </p:spPr>
        <p:txBody>
          <a:bodyPr vert="horz" lIns="87843" tIns="43922" rIns="87843" bIns="4392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7843" tIns="43922" rIns="87843" bIns="439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43" tIns="43922" rIns="87843" bIns="439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432" fontAlgn="auto">
              <a:spcBef>
                <a:spcPts val="0"/>
              </a:spcBef>
              <a:spcAft>
                <a:spcPts val="0"/>
              </a:spcAft>
            </a:pPr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432" fontAlgn="auto">
                <a:spcBef>
                  <a:spcPts val="0"/>
                </a:spcBef>
                <a:spcAft>
                  <a:spcPts val="0"/>
                </a:spcAft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7843" tIns="43922" rIns="87843" bIns="439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43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43" tIns="43922" rIns="87843" bIns="439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432" fontAlgn="auto">
              <a:spcBef>
                <a:spcPts val="0"/>
              </a:spcBef>
              <a:spcAft>
                <a:spcPts val="0"/>
              </a:spcAft>
            </a:pPr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4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3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87843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411" indent="-329411" algn="l" defTabSz="878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3726" indent="-274510" algn="l" defTabSz="87843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039" indent="-219608" algn="l" defTabSz="8784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254" indent="-219608" algn="l" defTabSz="87843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469" indent="-219608" algn="l" defTabSz="87843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687" indent="-219608" algn="l" defTabSz="8784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4902" indent="-219608" algn="l" defTabSz="8784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117" indent="-219608" algn="l" defTabSz="8784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3333" indent="-219608" algn="l" defTabSz="8784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16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432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47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863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6079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295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511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3727" algn="l" defTabSz="8784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205980"/>
            <a:ext cx="6983169" cy="592785"/>
          </a:xfrm>
          <a:prstGeom prst="rect">
            <a:avLst/>
          </a:prstGeom>
        </p:spPr>
        <p:txBody>
          <a:bodyPr vert="horz" lIns="87885" tIns="43943" rIns="87885" bIns="439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856" fontAlgn="auto">
              <a:spcBef>
                <a:spcPts val="0"/>
              </a:spcBef>
              <a:spcAft>
                <a:spcPts val="0"/>
              </a:spcAft>
            </a:pPr>
            <a:fld id="{45121E2A-1881-4ECA-BF4E-8D6B5AF7FD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856" fontAlgn="auto">
                <a:spcBef>
                  <a:spcPts val="0"/>
                </a:spcBef>
                <a:spcAft>
                  <a:spcPts val="0"/>
                </a:spcAft>
              </a:pPr>
              <a:t>01.06.2016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85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8856" fontAlgn="auto">
              <a:spcBef>
                <a:spcPts val="0"/>
              </a:spcBef>
              <a:spcAft>
                <a:spcPts val="0"/>
              </a:spcAft>
            </a:pPr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8788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defTabSz="87885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571" indent="-329571" algn="l" defTabSz="87885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070" indent="-274642" algn="l" defTabSz="878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9" indent="-219714" algn="l" defTabSz="878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998" indent="-219714" algn="l" defTabSz="87885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425" indent="-219714" algn="l" defTabSz="87885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853" indent="-219714" algn="l" defTabSz="8788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281" indent="-219714" algn="l" defTabSz="8788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08" indent="-219714" algn="l" defTabSz="8788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137" indent="-219714" algn="l" defTabSz="8788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28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56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283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711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139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567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5995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423" algn="l" defTabSz="878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0032" y="3427194"/>
            <a:ext cx="3978260" cy="8308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41" tIns="45670" rIns="91341" bIns="45670">
            <a:spAutoFit/>
          </a:bodyPr>
          <a:lstStyle/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Егорова Юлия Станиславовна,</a:t>
            </a: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начальник Управления оценки качества </a:t>
            </a: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общего образования </a:t>
            </a:r>
            <a:r>
              <a:rPr lang="ru-RU" sz="1600" dirty="0" err="1">
                <a:solidFill>
                  <a:srgbClr val="2E3192"/>
                </a:solidFill>
                <a:latin typeface="Cambria" pitchFamily="18" charset="0"/>
              </a:rPr>
              <a:t>Рособрнадзора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75" y="1779663"/>
            <a:ext cx="8647113" cy="15695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41" tIns="45670" rIns="91341" bIns="45670">
            <a:spAutoFit/>
          </a:bodyPr>
          <a:lstStyle/>
          <a:p>
            <a:pPr algn="ctr"/>
            <a:r>
              <a:rPr lang="ru-RU" sz="3200" b="1" dirty="0">
                <a:solidFill>
                  <a:srgbClr val="990033"/>
                </a:solidFill>
                <a:latin typeface="Cambria" pitchFamily="18" charset="0"/>
              </a:rPr>
              <a:t>Проведение ГИА </a:t>
            </a:r>
          </a:p>
          <a:p>
            <a:pPr algn="ctr"/>
            <a:r>
              <a:rPr lang="ru-RU" sz="3200" b="1" dirty="0">
                <a:solidFill>
                  <a:srgbClr val="990033"/>
                </a:solidFill>
                <a:latin typeface="Cambria" pitchFamily="18" charset="0"/>
              </a:rPr>
              <a:t>для лиц с ОВЗ, детей-инвалидов </a:t>
            </a:r>
          </a:p>
          <a:p>
            <a:pPr algn="ctr"/>
            <a:r>
              <a:rPr lang="ru-RU" sz="3200" b="1" dirty="0">
                <a:solidFill>
                  <a:srgbClr val="990033"/>
                </a:solidFill>
                <a:latin typeface="Cambria" pitchFamily="18" charset="0"/>
              </a:rPr>
              <a:t>и инвалидов </a:t>
            </a:r>
            <a:endParaRPr lang="ru-RU" sz="3200" b="1" dirty="0">
              <a:solidFill>
                <a:srgbClr val="990033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03639" y="85163"/>
            <a:ext cx="6983169" cy="664870"/>
          </a:xfrm>
        </p:spPr>
        <p:txBody>
          <a:bodyPr>
            <a:noAutofit/>
          </a:bodyPr>
          <a:lstStyle/>
          <a:p>
            <a:r>
              <a:rPr lang="ru-RU" sz="2300" dirty="0"/>
              <a:t>Особенности проведения ГВЭ</a:t>
            </a:r>
            <a:br>
              <a:rPr lang="ru-RU" sz="2300" dirty="0"/>
            </a:br>
            <a:r>
              <a:rPr lang="ru-RU" sz="2300" dirty="0"/>
              <a:t>по русскому </a:t>
            </a:r>
            <a:r>
              <a:rPr lang="ru-RU" sz="2300" dirty="0"/>
              <a:t>языку</a:t>
            </a:r>
            <a:endParaRPr lang="ru-RU" sz="2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6499" y="1275884"/>
            <a:ext cx="7907685" cy="1273434"/>
          </a:xfrm>
          <a:prstGeom prst="rect">
            <a:avLst/>
          </a:prstGeom>
        </p:spPr>
        <p:txBody>
          <a:bodyPr wrap="square" lIns="47000" tIns="23499" rIns="47000" bIns="23499">
            <a:spAutoFit/>
          </a:bodyPr>
          <a:lstStyle/>
          <a:p>
            <a:pPr algn="ctr" defTabSz="878008" fontAlgn="auto" hangingPunct="0">
              <a:spcBef>
                <a:spcPts val="309"/>
              </a:spcBef>
              <a:spcAft>
                <a:spcPts val="154"/>
              </a:spcAft>
            </a:pPr>
            <a:r>
              <a:rPr lang="ru-RU" sz="21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Продолжительность экзаменационной работы</a:t>
            </a:r>
          </a:p>
          <a:p>
            <a:pPr algn="ctr" defTabSz="878008" fontAlgn="auto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На выполнение экзаменационной работы по русскому языку дается 3 часа 55 минут (235 минут). Это время по желанию участника с ОВЗ может быть увеличено на 1,5 часа</a:t>
            </a:r>
            <a:endParaRPr lang="ru-RU" sz="1700" dirty="0">
              <a:solidFill>
                <a:srgbClr val="006AB3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721" y="3339997"/>
            <a:ext cx="5889853" cy="950268"/>
          </a:xfrm>
          <a:prstGeom prst="rect">
            <a:avLst/>
          </a:prstGeom>
        </p:spPr>
        <p:txBody>
          <a:bodyPr wrap="square" lIns="47000" tIns="23499" rIns="47000" bIns="23499">
            <a:spAutoFit/>
          </a:bodyPr>
          <a:lstStyle/>
          <a:p>
            <a:pPr marL="293754" indent="-293754" defTabSz="878008" fontAlgn="auto" hangingPunct="0">
              <a:spcBef>
                <a:spcPts val="309"/>
              </a:spcBef>
              <a:spcAft>
                <a:spcPts val="154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разрешается пользоваться орфографическими и толковыми словарями</a:t>
            </a:r>
          </a:p>
          <a:p>
            <a:pPr indent="231412" algn="ctr" defTabSz="878008" fontAlgn="auto" hangingPunct="0">
              <a:spcBef>
                <a:spcPts val="0"/>
              </a:spcBef>
              <a:spcAft>
                <a:spcPts val="0"/>
              </a:spcAft>
              <a:tabLst>
                <a:tab pos="391673" algn="l"/>
              </a:tabLst>
            </a:pPr>
            <a:endParaRPr lang="ru-RU" sz="1900" dirty="0">
              <a:solidFill>
                <a:srgbClr val="006AB3"/>
              </a:solidFill>
              <a:latin typeface="Arial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6283574" y="3068729"/>
            <a:ext cx="2428282" cy="13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99053" y="4394855"/>
            <a:ext cx="5636404" cy="539899"/>
          </a:xfrm>
          <a:prstGeom prst="rect">
            <a:avLst/>
          </a:prstGeom>
          <a:ln w="28575">
            <a:solidFill>
              <a:srgbClr val="E2001A"/>
            </a:solidFill>
          </a:ln>
        </p:spPr>
        <p:txBody>
          <a:bodyPr wrap="square" lIns="47000" tIns="23499" rIns="47000" bIns="23499">
            <a:spAutoFit/>
          </a:bodyPr>
          <a:lstStyle/>
          <a:p>
            <a:pPr indent="231412" algn="ctr" defTabSz="878008" fontAlgn="auto" hangingPunct="0">
              <a:spcBef>
                <a:spcPts val="0"/>
              </a:spcBef>
              <a:spcAft>
                <a:spcPts val="0"/>
              </a:spcAft>
              <a:tabLst>
                <a:tab pos="391673" algn="l"/>
              </a:tabLst>
            </a:pPr>
            <a:r>
              <a:rPr lang="ru-RU" sz="1600" b="1" dirty="0">
                <a:solidFill>
                  <a:srgbClr val="E2001A"/>
                </a:solidFill>
                <a:latin typeface="Arial"/>
                <a:ea typeface="Times New Roman" panose="02020603050405020304" pitchFamily="18" charset="0"/>
              </a:rPr>
              <a:t>ЗАПРЕЩЕНО!!!</a:t>
            </a:r>
          </a:p>
          <a:p>
            <a:pPr indent="231412" algn="ctr" defTabSz="878008" fontAlgn="auto" hangingPunct="0">
              <a:spcBef>
                <a:spcPts val="0"/>
              </a:spcBef>
              <a:spcAft>
                <a:spcPts val="0"/>
              </a:spcAft>
              <a:tabLst>
                <a:tab pos="391673" algn="l"/>
              </a:tabLst>
            </a:pPr>
            <a:r>
              <a:rPr lang="ru-RU" sz="1600" b="1" dirty="0">
                <a:solidFill>
                  <a:srgbClr val="E2001A"/>
                </a:solidFill>
                <a:latin typeface="Arial"/>
                <a:ea typeface="Times New Roman" panose="02020603050405020304" pitchFamily="18" charset="0"/>
              </a:rPr>
              <a:t>пользование личными словарями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8200" y="2641281"/>
            <a:ext cx="7615976" cy="401400"/>
          </a:xfrm>
          <a:prstGeom prst="rect">
            <a:avLst/>
          </a:prstGeom>
        </p:spPr>
        <p:txBody>
          <a:bodyPr wrap="square" lIns="47000" tIns="23499" rIns="47000" bIns="23499">
            <a:spAutoFit/>
          </a:bodyPr>
          <a:lstStyle/>
          <a:p>
            <a:pPr algn="ctr" defTabSz="878008" fontAlgn="auto" hangingPunct="0">
              <a:spcBef>
                <a:spcPts val="309"/>
              </a:spcBef>
              <a:spcAft>
                <a:spcPts val="154"/>
              </a:spcAft>
            </a:pPr>
            <a:r>
              <a:rPr lang="ru-RU" sz="23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Дополнительные материалы и оборудование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26417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(утв. приказом Минобрнауки России от 26.12.2013 №1400)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 </a:t>
            </a:r>
          </a:p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(письмо Рособрнадзора от 25.12.2015 № 01-311/10-01)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56" y="227173"/>
            <a:ext cx="7705147" cy="468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0689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Список участников формируется в РЦОИ, форма 06-01</a:t>
            </a:r>
          </a:p>
          <a:p>
            <a:endParaRPr lang="ru-RU" b="1" dirty="0" smtClean="0">
              <a:solidFill>
                <a:srgbClr val="CC0000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Регистрация на входе по форме 06-02</a:t>
            </a:r>
            <a:endParaRPr lang="ru-RU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актов, регулирующих проведение ГИА для лиц с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ОВЗ, детей-инвалидов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и инвалидов 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(утв. приказом Минобрнауки России от 26.12.2013 №1400)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 </a:t>
            </a:r>
          </a:p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(письмо Рособрнадзора от 25.12.2015 № 01-311/10-01)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30" y="-246291"/>
            <a:ext cx="7338669" cy="54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9998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Работники назначаются в РЦОИ, форма 07-02</a:t>
            </a:r>
            <a:endParaRPr lang="ru-RU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актов, регулирующих проведение ГИА для лиц с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ОВЗ, детей-инвалидов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и инвалидов 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(утв. приказом Минобрнауки России от 26.12.2013 №1400)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 </a:t>
            </a:r>
          </a:p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(письмо Рособрнадзора от 25.12.2015 № 01-311/10-01)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1438" y="-1041426"/>
            <a:ext cx="5261948" cy="73448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0999997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95498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Учет участников вручную в </a:t>
            </a:r>
            <a:r>
              <a:rPr lang="ru-RU" b="1" dirty="0" err="1" smtClean="0">
                <a:solidFill>
                  <a:srgbClr val="CC0000"/>
                </a:solidFill>
                <a:latin typeface="Cambria" panose="02040503050406030204" pitchFamily="18" charset="0"/>
              </a:rPr>
              <a:t>аудитриях</a:t>
            </a:r>
            <a:r>
              <a:rPr lang="ru-RU" b="1" dirty="0">
                <a:solidFill>
                  <a:srgbClr val="CC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по форме 05-02</a:t>
            </a:r>
            <a:endParaRPr lang="ru-RU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актов, регулирующих проведение ГИА для лиц с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ОВЗ, детей-инвалидов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и инвалидов 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(утв. приказом Минобрнауки России от 26.12.2013 №1400)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 </a:t>
            </a:r>
          </a:p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(письмо Рособрнадзора от 25.12.2015 № 01-311/10-01)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03" y="-75342"/>
            <a:ext cx="7523077" cy="52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022708"/>
            <a:ext cx="467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Работы пишутся на обычных листах!</a:t>
            </a:r>
            <a:endParaRPr lang="ru-RU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актов, регулирующих проведение ГИА для лиц с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ОВЗ, детей-инвалидов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и инвалидов 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(утв. приказом Минобрнауки России от 26.12.2013 №1400)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 </a:t>
            </a:r>
          </a:p>
          <a:p>
            <a:pPr algn="ctr"/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(письмо Рособрнадзора от 25.12.2015 № 01-311/10-01)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0789" y="-1305904"/>
            <a:ext cx="4876005" cy="75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4016518"/>
            <a:ext cx="371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ambria" panose="02040503050406030204" pitchFamily="18" charset="0"/>
              </a:rPr>
              <a:t>Работы проверяются в РЦОИ!</a:t>
            </a:r>
            <a:endParaRPr lang="ru-RU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082" y="2500374"/>
            <a:ext cx="6051265" cy="5846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41" tIns="45670" rIns="91341" bIns="456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96" y="1773618"/>
            <a:ext cx="2221065" cy="307676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41" tIns="45670" rIns="91341" bIns="45670" rtlCol="0" anchor="ctr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15" y="3657605"/>
            <a:ext cx="184531" cy="369231"/>
          </a:xfrm>
          <a:prstGeom prst="rect">
            <a:avLst/>
          </a:prstGeom>
          <a:noFill/>
        </p:spPr>
        <p:txBody>
          <a:bodyPr wrap="none" lIns="91341" tIns="45670" rIns="91341" bIns="45670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182" y="1065679"/>
            <a:ext cx="7447299" cy="1723549"/>
          </a:xfrm>
          <a:prstGeom prst="rect">
            <a:avLst/>
          </a:prstGeom>
          <a:solidFill>
            <a:srgbClr val="4F81BD">
              <a:lumMod val="40000"/>
              <a:lumOff val="60000"/>
              <a:alpha val="31000"/>
            </a:srgbClr>
          </a:solidFill>
        </p:spPr>
        <p:txBody>
          <a:bodyPr wrap="square" lIns="91341" tIns="45670" rIns="91341" bIns="4567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Обучающийся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ограниченными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возможностями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здоровья – 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физическое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лицо, имеющее недостатки в физическом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и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(или) психологическом развитии, подтвержденные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психолого-медико-педагогической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комиссией и препятствующие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получению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образования без создания специальных условий</a:t>
            </a:r>
            <a:r>
              <a:rPr lang="ru-RU" sz="1600" b="1" i="1" dirty="0">
                <a:solidFill>
                  <a:srgbClr val="2E3192"/>
                </a:solidFill>
                <a:latin typeface="Cambria" panose="02040503050406030204" pitchFamily="18" charset="0"/>
              </a:rPr>
              <a:t>. </a:t>
            </a:r>
            <a:endParaRPr lang="ru-RU" sz="1600" b="1" i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</a:t>
            </a: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2 Федерального закона от 29.12.2013 </a:t>
            </a:r>
            <a:endParaRPr lang="ru-RU" sz="14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№ </a:t>
            </a: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273-ФЗ «Об образовании в Российской Федерации</a:t>
            </a: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» </a:t>
            </a:r>
            <a:endParaRPr lang="en-US" sz="14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5182" y="2931790"/>
            <a:ext cx="7447299" cy="1723549"/>
          </a:xfrm>
          <a:prstGeom prst="rect">
            <a:avLst/>
          </a:prstGeom>
          <a:solidFill>
            <a:srgbClr val="4F81BD">
              <a:lumMod val="40000"/>
              <a:lumOff val="60000"/>
              <a:alpha val="31000"/>
            </a:srgbClr>
          </a:solidFill>
        </p:spPr>
        <p:txBody>
          <a:bodyPr wrap="square" lIns="91341" tIns="45670" rIns="91341" bIns="4567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Инвалид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1 </a:t>
            </a: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Федерального закона от </a:t>
            </a: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24.11.1995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latin typeface="Cambria" panose="02040503050406030204" pitchFamily="18" charset="0"/>
              </a:rPr>
              <a:t>№ 181-ФЗ «О социальной защите инвалидов в Российской Федерации» </a:t>
            </a:r>
            <a:endParaRPr lang="en-US" sz="14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актов, регулирующих проведение ГИА для лиц с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ОВЗ, детей-инвалидов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и инвалидов 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47614"/>
            <a:ext cx="7279530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Федеральный закон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869680"/>
            <a:ext cx="7279530" cy="630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ГИА по образовательным программам среднего общего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приказом Минобрнауки России от 26.12.2013 №1400) 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9369" y="3219822"/>
            <a:ext cx="727953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lvl="0" algn="ctr"/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Методические рекомендации по организации и проведению </a:t>
            </a:r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ГИА по </a:t>
            </a:r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образовательным программам основного общего и среднего общего образования в форме </a:t>
            </a:r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ГВЭ</a:t>
            </a:r>
            <a:endParaRPr lang="ru-RU" sz="1200" b="1" dirty="0">
              <a:solidFill>
                <a:srgbClr val="ED1B24"/>
              </a:solidFill>
              <a:latin typeface="Cambria" pitchFamily="18" charset="0"/>
            </a:endParaRPr>
          </a:p>
          <a:p>
            <a:pPr lvl="0" algn="ctr"/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(письмо Рособрнадзора от </a:t>
            </a:r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25.12.2015 </a:t>
            </a:r>
            <a:r>
              <a:rPr lang="ru-RU" sz="1200" b="1" dirty="0">
                <a:solidFill>
                  <a:srgbClr val="ED1B24"/>
                </a:solidFill>
                <a:latin typeface="Cambria" pitchFamily="18" charset="0"/>
              </a:rPr>
              <a:t>№ 01-311/10-01)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1739" y="2571750"/>
            <a:ext cx="7273463" cy="56789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91341" tIns="45670" rIns="91341" bIns="45670" anchor="ctr"/>
          <a:lstStyle/>
          <a:p>
            <a:pPr algn="ctr" fontAlgn="auto">
              <a:spcAft>
                <a:spcPts val="0"/>
              </a:spcAft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основного общего образования (утв. приказом Минобрнауки России №1394 от 25.12.2013) 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363" y="915572"/>
            <a:ext cx="6177991" cy="584674"/>
          </a:xfrm>
          <a:prstGeom prst="rect">
            <a:avLst/>
          </a:prstGeom>
          <a:noFill/>
        </p:spPr>
        <p:txBody>
          <a:bodyPr wrap="square" lIns="91341" tIns="45670" rIns="91341" bIns="45670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Cambria" pitchFamily="18" charset="0"/>
              </a:rPr>
              <a:t>Обучающиеся с ОВЗ, инвалиды, дети-инвалиды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Cambria" pitchFamily="18" charset="0"/>
              </a:rPr>
              <a:t>для участия в ГИА</a:t>
            </a:r>
            <a:endParaRPr lang="ru-RU" sz="1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1604799"/>
            <a:ext cx="2808953" cy="30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41" tIns="45670" rIns="91341" bIns="45670">
            <a:spAutoFit/>
          </a:bodyPr>
          <a:lstStyle/>
          <a:p>
            <a:pPr algn="ctr"/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в форме ОГЭ и ЕГЭ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596762"/>
            <a:ext cx="2808953" cy="30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41" tIns="45670" rIns="91341" bIns="45670">
            <a:spAutoFit/>
          </a:bodyPr>
          <a:lstStyle/>
          <a:p>
            <a:pPr algn="ctr"/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в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 форме ГВЭ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86064" y="1995686"/>
            <a:ext cx="900101" cy="462576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341" tIns="45670" rIns="91341" bIns="45670" anchor="ctr"/>
          <a:lstStyle/>
          <a:p>
            <a:pPr algn="ctr">
              <a:defRPr/>
            </a:pPr>
            <a:endParaRPr lang="ru-RU" sz="1200" kern="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42450" y="1965158"/>
            <a:ext cx="900101" cy="462576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341" tIns="45670" rIns="91341" bIns="45670" anchor="ctr"/>
          <a:lstStyle/>
          <a:p>
            <a:pPr algn="ctr">
              <a:defRPr/>
            </a:pPr>
            <a:endParaRPr lang="ru-RU" sz="1200" kern="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375" y="195487"/>
            <a:ext cx="7488238" cy="4615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41" tIns="45670" rIns="91341" bIns="4567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Формы ГИА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7044" y="2492762"/>
            <a:ext cx="2808953" cy="461564"/>
          </a:xfrm>
          <a:prstGeom prst="rect">
            <a:avLst/>
          </a:prstGeom>
          <a:solidFill>
            <a:srgbClr val="4F81BD">
              <a:lumMod val="40000"/>
              <a:lumOff val="60000"/>
              <a:alpha val="31000"/>
            </a:srgbClr>
          </a:solidFill>
        </p:spPr>
        <p:txBody>
          <a:bodyPr wrap="square" lIns="91341" tIns="45670" rIns="91341" bIns="45670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Подают заявление в ОО, имеющую государственную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аккредитацию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222" y="2458265"/>
            <a:ext cx="2808953" cy="2092780"/>
          </a:xfrm>
          <a:prstGeom prst="rect">
            <a:avLst/>
          </a:prstGeom>
          <a:solidFill>
            <a:srgbClr val="4F81BD">
              <a:lumMod val="40000"/>
              <a:lumOff val="60000"/>
              <a:alpha val="31000"/>
            </a:srgbClr>
          </a:solidFill>
        </p:spPr>
        <p:txBody>
          <a:bodyPr wrap="square" lIns="91341" tIns="45670" rIns="91341" bIns="45670">
            <a:spAutoFit/>
          </a:bodyPr>
          <a:lstStyle/>
          <a:p>
            <a:pPr marL="285436" indent="-285436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Подают заявление в ОО, имеющую государственную аккредитацию</a:t>
            </a:r>
          </a:p>
          <a:p>
            <a:pPr marL="285436" indent="-285436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Предоставляют копию рекомендаций ПМПК</a:t>
            </a:r>
          </a:p>
          <a:p>
            <a:pPr marL="285436" indent="-285436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инвалиды, дети-инвалиды – предоставляют оригинал или заверенную копию справки, подтверждающей факт установления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инвалидности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671018"/>
            <a:ext cx="6696744" cy="276898"/>
          </a:xfrm>
          <a:prstGeom prst="rect">
            <a:avLst/>
          </a:prstGeom>
          <a:solidFill>
            <a:srgbClr val="4F81BD">
              <a:lumMod val="40000"/>
              <a:lumOff val="60000"/>
              <a:alpha val="31000"/>
            </a:srgbClr>
          </a:solidFill>
        </p:spPr>
        <p:txBody>
          <a:bodyPr wrap="square" lIns="91341" tIns="45670" rIns="91341" bIns="45670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Выпускники прошлых лет подают заявление в места регистрации, определяемые ОИВ 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6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Категории обучающихся с ОВЗ, в первую очередь нуждающиеся в создании особых условий при проведении ГИА</a:t>
            </a:r>
            <a:br>
              <a:rPr lang="ru-RU" altLang="ru-RU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000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41" y="1077594"/>
            <a:ext cx="87137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   1. Глухие обучающиеся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2. Слабослышащие и позднооглохшие обучающиеся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3. Слепые обучающиеся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4. Слабовидящие и </a:t>
            </a:r>
            <a:r>
              <a:rPr lang="ru-RU" altLang="ru-RU" sz="1800" dirty="0" err="1">
                <a:solidFill>
                  <a:srgbClr val="2E3192"/>
                </a:solidFill>
                <a:latin typeface="Cambria" panose="02040503050406030204" pitchFamily="18" charset="0"/>
              </a:rPr>
              <a:t>поздноослепшие</a:t>
            </a: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 обучающиеся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5. Обучающиеся с тяжелыми нарушениями речи. 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6. Обучающиеся с нарушениями опорно-двигательного аппарата</a:t>
            </a:r>
            <a:b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7. Обучающиеся с задержкой психического развития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	8.  Обучающиеся с расстройствами аутистического спектра </a:t>
            </a:r>
          </a:p>
        </p:txBody>
      </p:sp>
    </p:spTree>
    <p:extLst>
      <p:ext uri="{BB962C8B-B14F-4D97-AF65-F5344CB8AC3E}">
        <p14:creationId xmlns:p14="http://schemas.microsoft.com/office/powerpoint/2010/main" val="973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16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0" rIns="91341" bIns="456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403" y="123484"/>
            <a:ext cx="7740352" cy="9540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41" tIns="45670" rIns="91341" bIns="4567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Маркировка экзаменационных материалов</a:t>
            </a:r>
            <a:br>
              <a:rPr lang="ru-RU" altLang="ru-RU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 (ЭМ) ГВЭ 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</a:t>
            </a:r>
            <a:r>
              <a:rPr lang="ru-RU" alt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русскому языку (письменная форма)</a:t>
            </a:r>
            <a:r>
              <a:rPr lang="ru-RU" altLang="ru-RU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altLang="ru-RU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000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43" y="3968680"/>
            <a:ext cx="8641085" cy="1368152"/>
          </a:xfrm>
          <a:prstGeom prst="rect">
            <a:avLst/>
          </a:prstGeom>
        </p:spPr>
        <p:txBody>
          <a:bodyPr vert="horz" lIns="91341" tIns="45670" rIns="91341" bIns="4567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403" y="1077585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1" tIns="45670" rIns="91341" bIns="4567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Номер ЭМ маркирован буквами</a:t>
            </a: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rgbClr val="ED1B24"/>
                </a:solidFill>
                <a:latin typeface="Cambria" panose="02040503050406030204" pitchFamily="18" charset="0"/>
              </a:rPr>
              <a:t>«К»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- ЭМ для глухих участников, для участников с задержкой психического развития, с тяжелыми нарушениями речи (в текстах слуховые образы сведены к минимуму)</a:t>
            </a:r>
          </a:p>
          <a:p>
            <a:pPr>
              <a:buFontTx/>
              <a:buNone/>
              <a:defRPr/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600" i="1" dirty="0">
                <a:solidFill>
                  <a:srgbClr val="2E3192"/>
                </a:solidFill>
                <a:latin typeface="Cambria" panose="02040503050406030204" pitchFamily="18" charset="0"/>
              </a:rPr>
              <a:t>экзаменационный материал имеет ряд особенностей: допускается написание не только сжатого, но и подробного изложения (по выбору выпускника); требования к минимальному объему развернутых ответов сокращены; тексты сюжетны и адаптированы с учетом категории экзаменуемых; формулировки заданий упрощены; предусмотрены особые критерии оценивания и инструкции к заданиям, отражающие специфику той или иной категории участников с ОВЗ).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rgbClr val="ED1B24"/>
                </a:solidFill>
                <a:latin typeface="Cambria" panose="02040503050406030204" pitchFamily="18" charset="0"/>
              </a:rPr>
              <a:t>«С»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- ЭМ для слепых участников (визуальные образы сведены к минимуму)</a:t>
            </a: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rgbClr val="ED1B24"/>
                </a:solidFill>
                <a:latin typeface="Cambria" panose="02040503050406030204" pitchFamily="18" charset="0"/>
              </a:rPr>
              <a:t>«Д»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- ЭМ в форме диктанта (пишут только участники с расстройствами аутистического спектра (те, кто не могут писать сочинения и изложения)</a:t>
            </a: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rgbClr val="ED1B24"/>
                </a:solidFill>
                <a:latin typeface="Cambria" panose="02040503050406030204" pitchFamily="18" charset="0"/>
              </a:rPr>
              <a:t>«А»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ЭМ предназначен для  всех остальных категорий участников ГВЭ (с ОВЗ и без ОВЗ)</a:t>
            </a:r>
          </a:p>
          <a:p>
            <a:pPr>
              <a:buFontTx/>
              <a:buNone/>
              <a:defRPr/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indent="177610">
              <a:lnSpc>
                <a:spcPct val="80000"/>
              </a:lnSpc>
              <a:defRPr/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03641" y="85163"/>
            <a:ext cx="6983169" cy="664870"/>
          </a:xfrm>
        </p:spPr>
        <p:txBody>
          <a:bodyPr>
            <a:noAutofit/>
          </a:bodyPr>
          <a:lstStyle/>
          <a:p>
            <a:r>
              <a:rPr lang="ru-RU" sz="2300" dirty="0"/>
              <a:t>Особенности проведения ГВЭ</a:t>
            </a:r>
            <a:br>
              <a:rPr lang="ru-RU" sz="2300" dirty="0"/>
            </a:br>
            <a:r>
              <a:rPr lang="ru-RU" sz="2300" dirty="0"/>
              <a:t>по русскому </a:t>
            </a:r>
            <a:r>
              <a:rPr lang="ru-RU" sz="2300" dirty="0"/>
              <a:t>языку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082" y="2358414"/>
            <a:ext cx="1743431" cy="1080491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6AB3"/>
                </a:solidFill>
              </a:rPr>
              <a:t>Выбор участника ГВЭ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414993" y="2291103"/>
            <a:ext cx="867244" cy="435547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415003" y="3053624"/>
            <a:ext cx="845563" cy="435547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9559" y="1115384"/>
            <a:ext cx="1960241" cy="105536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6AB3"/>
                </a:solidFill>
              </a:rPr>
              <a:t>Изложение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9662" y="2375168"/>
            <a:ext cx="1960241" cy="106373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6AB3"/>
                </a:solidFill>
              </a:rPr>
              <a:t>Сочинение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73444" y="1626122"/>
            <a:ext cx="2029079" cy="288984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6AB3"/>
                </a:solidFill>
              </a:rPr>
              <a:t>Каждая форма сдачи экзамена должна проходить </a:t>
            </a:r>
            <a:br>
              <a:rPr lang="ru-RU" sz="1400" dirty="0">
                <a:solidFill>
                  <a:srgbClr val="006AB3"/>
                </a:solidFill>
              </a:rPr>
            </a:br>
            <a:r>
              <a:rPr lang="ru-RU" sz="1400" dirty="0">
                <a:solidFill>
                  <a:srgbClr val="CC0000"/>
                </a:solidFill>
              </a:rPr>
              <a:t>в отдельной </a:t>
            </a:r>
            <a:r>
              <a:rPr lang="ru-RU" sz="1400" dirty="0" smtClean="0">
                <a:solidFill>
                  <a:srgbClr val="CC0000"/>
                </a:solidFill>
              </a:rPr>
              <a:t>аудитории</a:t>
            </a:r>
          </a:p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CC0000"/>
              </a:solidFill>
            </a:endParaRPr>
          </a:p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CC0000"/>
                </a:solidFill>
              </a:rPr>
              <a:t>Выбор формы – в 10 часов!</a:t>
            </a:r>
          </a:p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CC0000"/>
              </a:solidFill>
            </a:endParaRPr>
          </a:p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CC0000"/>
                </a:solidFill>
              </a:rPr>
              <a:t>По 1 комплекту</a:t>
            </a:r>
          </a:p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CC0000"/>
                </a:solidFill>
              </a:rPr>
              <a:t>сочинения, изложения на аудиторию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677102" y="2291103"/>
            <a:ext cx="867244" cy="435547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prstClr val="black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698785" y="3053624"/>
            <a:ext cx="867244" cy="435547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8" y="3647291"/>
            <a:ext cx="1251359" cy="13044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99559" y="3711013"/>
            <a:ext cx="1960241" cy="106373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988" tIns="23493" rIns="46988" bIns="23493" rtlCol="0" anchor="ctr"/>
          <a:lstStyle/>
          <a:p>
            <a:pPr algn="ctr" defTabSz="87779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6AB3"/>
                </a:solidFill>
              </a:rPr>
              <a:t>Диктант </a:t>
            </a:r>
          </a:p>
        </p:txBody>
      </p:sp>
    </p:spTree>
    <p:extLst>
      <p:ext uri="{BB962C8B-B14F-4D97-AF65-F5344CB8AC3E}">
        <p14:creationId xmlns:p14="http://schemas.microsoft.com/office/powerpoint/2010/main" val="1204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проведения </a:t>
            </a:r>
            <a:r>
              <a:rPr lang="ru-RU" dirty="0" smtClean="0"/>
              <a:t>ГВЭ СОЧИНЕНИЕ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537" y="1153894"/>
            <a:ext cx="8111265" cy="632251"/>
          </a:xfrm>
          <a:prstGeom prst="rect">
            <a:avLst/>
          </a:prstGeom>
        </p:spPr>
        <p:txBody>
          <a:bodyPr wrap="square" lIns="47017" tIns="23508" rIns="47017" bIns="23508">
            <a:spAutoFit/>
          </a:bodyPr>
          <a:lstStyle/>
          <a:p>
            <a:pPr indent="231496" algn="ctr" defTabSz="878326" fontAlgn="auto" hangingPunct="0">
              <a:spcBef>
                <a:spcPts val="0"/>
              </a:spcBef>
              <a:spcAft>
                <a:spcPts val="0"/>
              </a:spcAft>
              <a:tabLst>
                <a:tab pos="391814" algn="l"/>
              </a:tabLst>
            </a:pPr>
            <a:r>
              <a:rPr lang="ru-RU" sz="19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Комплект тем сочинений </a:t>
            </a:r>
          </a:p>
          <a:p>
            <a:pPr indent="231496" algn="ctr" defTabSz="878326" fontAlgn="auto" hangingPunct="0">
              <a:spcBef>
                <a:spcPts val="0"/>
              </a:spcBef>
              <a:spcAft>
                <a:spcPts val="0"/>
              </a:spcAft>
              <a:tabLst>
                <a:tab pos="391814" algn="l"/>
              </a:tabLst>
            </a:pPr>
            <a:r>
              <a:rPr lang="ru-RU" sz="19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содержит пять тем разной проблематики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6257" y="2036780"/>
            <a:ext cx="7111398" cy="1186248"/>
          </a:xfrm>
          <a:prstGeom prst="rect">
            <a:avLst/>
          </a:prstGeom>
        </p:spPr>
        <p:txBody>
          <a:bodyPr wrap="square" lIns="47017" tIns="23508" rIns="47017" bIns="23508">
            <a:spAutoFit/>
          </a:bodyPr>
          <a:lstStyle/>
          <a:p>
            <a:pPr marL="293860" indent="-293860" algn="just" defTabSz="87832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две первые темы комплекта - анализ художественных произведений </a:t>
            </a:r>
          </a:p>
          <a:p>
            <a:pPr marL="293860" indent="-293860" algn="just" defTabSz="87832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900" dirty="0">
              <a:solidFill>
                <a:srgbClr val="006AB3"/>
              </a:solidFill>
              <a:latin typeface="Arial"/>
            </a:endParaRPr>
          </a:p>
          <a:p>
            <a:pPr marL="235088" indent="-235088" algn="just" defTabSz="87832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rgbClr val="006AB3"/>
                </a:solidFill>
                <a:latin typeface="Arial"/>
              </a:rPr>
              <a:t>три последние темы - свободные</a:t>
            </a:r>
            <a:endParaRPr lang="ru-RU" sz="17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50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48" y="3137930"/>
            <a:ext cx="2383273" cy="18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проведения </a:t>
            </a:r>
            <a:r>
              <a:rPr lang="ru-RU" dirty="0" smtClean="0"/>
              <a:t>ГВЭ ИЗЛОЖЕНИЕ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448" y="973257"/>
            <a:ext cx="6575284" cy="1701798"/>
          </a:xfrm>
          <a:prstGeom prst="rect">
            <a:avLst/>
          </a:prstGeom>
        </p:spPr>
        <p:txBody>
          <a:bodyPr wrap="square" lIns="47040" tIns="23520" rIns="47040" bIns="23520">
            <a:spAutoFit/>
          </a:bodyPr>
          <a:lstStyle/>
          <a:p>
            <a:pPr indent="231608" algn="ctr" defTabSz="878750" fontAlgn="auto" hangingPunct="0">
              <a:spcBef>
                <a:spcPts val="0"/>
              </a:spcBef>
              <a:spcAft>
                <a:spcPts val="0"/>
              </a:spcAft>
              <a:tabLst>
                <a:tab pos="392002" algn="l"/>
              </a:tabLst>
            </a:pPr>
            <a:r>
              <a:rPr lang="ru-RU" sz="19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Изложение </a:t>
            </a:r>
          </a:p>
          <a:p>
            <a:pPr indent="231608" algn="ctr" defTabSz="878750" fontAlgn="auto" hangingPunct="0">
              <a:spcBef>
                <a:spcPts val="0"/>
              </a:spcBef>
              <a:spcAft>
                <a:spcPts val="515"/>
              </a:spcAft>
              <a:tabLst>
                <a:tab pos="392002" algn="l"/>
              </a:tabLst>
            </a:pPr>
            <a:r>
              <a:rPr lang="ru-RU" sz="1900" b="1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с творческим заданием содержит </a:t>
            </a:r>
          </a:p>
          <a:p>
            <a:pPr marL="294002" indent="-294002" algn="just" defTabSz="878750" fontAlgn="auto" hangingPunct="0">
              <a:spcBef>
                <a:spcPts val="0"/>
              </a:spcBef>
              <a:spcAft>
                <a:spcPts val="515"/>
              </a:spcAft>
              <a:buFont typeface="Wingdings" panose="05000000000000000000" pitchFamily="2" charset="2"/>
              <a:buChar char="v"/>
              <a:tabLst>
                <a:tab pos="392002" algn="l"/>
              </a:tabLst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текст</a:t>
            </a:r>
          </a:p>
          <a:p>
            <a:pPr marL="294002" indent="-294002" algn="just" defTabSz="878750" fontAlgn="auto" hangingPunct="0">
              <a:spcBef>
                <a:spcPts val="0"/>
              </a:spcBef>
              <a:spcAft>
                <a:spcPts val="515"/>
              </a:spcAft>
              <a:buFont typeface="Wingdings" panose="05000000000000000000" pitchFamily="2" charset="2"/>
              <a:buChar char="v"/>
              <a:tabLst>
                <a:tab pos="392002" algn="l"/>
              </a:tabLst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творческое задание</a:t>
            </a:r>
          </a:p>
          <a:p>
            <a:pPr marL="294002" indent="-294002" algn="just" defTabSz="878750" fontAlgn="auto" hangingPunct="0">
              <a:spcBef>
                <a:spcPts val="0"/>
              </a:spcBef>
              <a:spcAft>
                <a:spcPts val="515"/>
              </a:spcAft>
              <a:buFont typeface="Wingdings" panose="05000000000000000000" pitchFamily="2" charset="2"/>
              <a:buChar char="v"/>
              <a:tabLst>
                <a:tab pos="392002" algn="l"/>
              </a:tabLst>
            </a:pPr>
            <a:r>
              <a:rPr lang="ru-RU" sz="1900" dirty="0">
                <a:solidFill>
                  <a:srgbClr val="006AB3"/>
                </a:solidFill>
                <a:latin typeface="Arial"/>
                <a:ea typeface="Times New Roman" panose="02020603050405020304" pitchFamily="18" charset="0"/>
              </a:rPr>
              <a:t>инструкцию для обучающегося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981" y="2552039"/>
            <a:ext cx="8056077" cy="539942"/>
          </a:xfrm>
          <a:prstGeom prst="rect">
            <a:avLst/>
          </a:prstGeom>
        </p:spPr>
        <p:txBody>
          <a:bodyPr wrap="square" lIns="47040" tIns="23520" rIns="47040" bIns="23520">
            <a:spAutoFit/>
          </a:bodyPr>
          <a:lstStyle/>
          <a:p>
            <a:pPr algn="ctr" defTabSz="878750"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rgbClr val="E2001A"/>
                </a:solidFill>
                <a:latin typeface="Arial"/>
              </a:rPr>
              <a:t>Предложенный для изложения текст читается организатором в аудитории трижды</a:t>
            </a:r>
            <a:endParaRPr lang="ru-RU" sz="1700" i="1" dirty="0">
              <a:solidFill>
                <a:srgbClr val="E2001A"/>
              </a:solidFill>
              <a:latin typeface="Arial"/>
            </a:endParaRPr>
          </a:p>
        </p:txBody>
      </p:sp>
      <p:pic>
        <p:nvPicPr>
          <p:cNvPr id="3074" name="Picture 2" descr="http://disciplinedagileconsortium.org/resources/Pictures/Ideas%20clipart/Class%20room%20-%20canstockphoto2013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6" y="3047262"/>
            <a:ext cx="2508116" cy="16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53312" y="3463271"/>
            <a:ext cx="4204325" cy="722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40" tIns="23520" rIns="47040" bIns="2352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8750">
              <a:defRPr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формы </a:t>
            </a:r>
            <a:r>
              <a:rPr lang="ru-RU" sz="12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глухим и слабослышащим участникам ГВЭ текст изложения предоставляется для ознакомления и работы </a:t>
            </a:r>
            <a:r>
              <a:rPr lang="ru-RU" sz="12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40 минут</a:t>
            </a:r>
          </a:p>
        </p:txBody>
      </p:sp>
    </p:spTree>
    <p:extLst>
      <p:ext uri="{BB962C8B-B14F-4D97-AF65-F5344CB8AC3E}">
        <p14:creationId xmlns:p14="http://schemas.microsoft.com/office/powerpoint/2010/main" val="2637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CB60F-05B7-4B06-A592-1DA9C9840522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357de74d-0576-4f64-94f1-0981946002d6"/>
    <ds:schemaRef ds:uri="http://schemas.openxmlformats.org/package/2006/metadata/core-properties"/>
    <ds:schemaRef ds:uri="cd3664f2-095a-4f8b-9d55-6e8dac6b38e9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1030</Words>
  <Application>Microsoft Office PowerPoint</Application>
  <PresentationFormat>Экран (16:9)</PresentationFormat>
  <Paragraphs>126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3_Тема Office</vt:lpstr>
      <vt:lpstr>4_Тема Office</vt:lpstr>
      <vt:lpstr>6_Тема Office</vt:lpstr>
      <vt:lpstr>ФЦПРО-ЕГЭ</vt:lpstr>
      <vt:lpstr>1_ФЦПРО-ЕГЭ</vt:lpstr>
      <vt:lpstr>2_ФЦПРО-ЕГЭ</vt:lpstr>
      <vt:lpstr>3_ФЦПРО-ЕГЭ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проведения ГВЭ по русскому языку</vt:lpstr>
      <vt:lpstr>Особенности проведения ГВЭ СОЧИНЕНИЕ</vt:lpstr>
      <vt:lpstr>Особенности проведения ГВЭ ИЗЛОЖЕНИЕ</vt:lpstr>
      <vt:lpstr>Особенности проведения ГВЭ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Sony</cp:lastModifiedBy>
  <cp:revision>334</cp:revision>
  <cp:lastPrinted>2016-01-19T10:49:45Z</cp:lastPrinted>
  <dcterms:created xsi:type="dcterms:W3CDTF">2013-10-28T02:04:26Z</dcterms:created>
  <dcterms:modified xsi:type="dcterms:W3CDTF">2016-06-01T10:57:31Z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